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351" r:id="rId2"/>
    <p:sldId id="352" r:id="rId3"/>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AC3DE"/>
    <a:srgbClr val="4E7AB2"/>
    <a:srgbClr val="6094D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146" autoAdjust="0"/>
  </p:normalViewPr>
  <p:slideViewPr>
    <p:cSldViewPr>
      <p:cViewPr varScale="1">
        <p:scale>
          <a:sx n="72" d="100"/>
          <a:sy n="72" d="100"/>
        </p:scale>
        <p:origin x="52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E71D64F1-D8A5-4EC1-A75F-3D9F852FA9B5}" type="datetimeFigureOut">
              <a:rPr kumimoji="1" lang="ja-JP" altLang="en-US" smtClean="0"/>
              <a:pPr/>
              <a:t>2020/9/10</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52808398-88F3-4C35-9CA8-78D4FE292D14}" type="slidenum">
              <a:rPr kumimoji="1" lang="ja-JP" altLang="en-US" smtClean="0"/>
              <a:pPr/>
              <a:t>‹#›</a:t>
            </a:fld>
            <a:endParaRPr kumimoji="1" lang="ja-JP" altLang="en-US"/>
          </a:p>
        </p:txBody>
      </p:sp>
    </p:spTree>
    <p:extLst>
      <p:ext uri="{BB962C8B-B14F-4D97-AF65-F5344CB8AC3E}">
        <p14:creationId xmlns:p14="http://schemas.microsoft.com/office/powerpoint/2010/main" val="38549403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BACC2C74-9C1D-420B-8C9A-72A559807205}" type="datetime1">
              <a:rPr kumimoji="1" lang="ja-JP" altLang="en-US" smtClean="0"/>
              <a:pPr/>
              <a:t>2020/9/10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xfrm>
            <a:off x="7065130" y="6592267"/>
            <a:ext cx="2133600" cy="365125"/>
          </a:xfrm>
        </p:spPr>
        <p:txBody>
          <a:bodyPr/>
          <a:lstStyle>
            <a:lvl1pPr>
              <a:defRPr>
                <a:solidFill>
                  <a:schemeClr val="tx1"/>
                </a:solidFill>
              </a:defRPr>
            </a:lvl1pPr>
          </a:lstStyle>
          <a:p>
            <a:fld id="{69F59079-0D4F-462C-8F52-0F3E57B24B27}"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9DEDEFE-55F5-4718-89C8-3DB8106F8B42}" type="datetime1">
              <a:rPr kumimoji="1" lang="ja-JP" altLang="en-US" smtClean="0"/>
              <a:pPr/>
              <a:t>2020/9/10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9F59079-0D4F-462C-8F52-0F3E57B24B27}"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A2B84942-F124-4E4A-A746-D39B5CDADB1F}" type="datetime1">
              <a:rPr kumimoji="1" lang="ja-JP" altLang="en-US" smtClean="0"/>
              <a:pPr/>
              <a:t>2020/9/10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9F59079-0D4F-462C-8F52-0F3E57B24B27}"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2B4BF767-5E13-4295-A95C-9CEE257E5E1C}" type="datetime1">
              <a:rPr kumimoji="1" lang="ja-JP" altLang="en-US" smtClean="0"/>
              <a:pPr/>
              <a:t>2020/9/10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xfrm>
            <a:off x="7079186" y="6603025"/>
            <a:ext cx="2133600" cy="365125"/>
          </a:xfrm>
        </p:spPr>
        <p:txBody>
          <a:bodyPr/>
          <a:lstStyle>
            <a:lvl1pPr>
              <a:defRPr>
                <a:solidFill>
                  <a:schemeClr val="tx1"/>
                </a:solidFill>
              </a:defRPr>
            </a:lvl1pPr>
          </a:lstStyle>
          <a:p>
            <a:fld id="{69F59079-0D4F-462C-8F52-0F3E57B24B27}"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9EEF0006-259B-48EA-A16F-6689DDD9B503}" type="datetime1">
              <a:rPr kumimoji="1" lang="ja-JP" altLang="en-US" smtClean="0"/>
              <a:pPr/>
              <a:t>2020/9/10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9F59079-0D4F-462C-8F52-0F3E57B24B27}"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0F22B17A-B897-4105-A845-A92C09F6C523}" type="datetime1">
              <a:rPr kumimoji="1" lang="ja-JP" altLang="en-US" smtClean="0"/>
              <a:pPr/>
              <a:t>2020/9/10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9F59079-0D4F-462C-8F52-0F3E57B24B27}"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6747C276-F71D-49BD-A5AE-AEEB2725D44B}" type="datetime1">
              <a:rPr kumimoji="1" lang="ja-JP" altLang="en-US" smtClean="0"/>
              <a:pPr/>
              <a:t>2020/9/10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69F59079-0D4F-462C-8F52-0F3E57B24B27}"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67BFC593-FF7B-4CDE-80C6-39A87852F868}" type="datetime1">
              <a:rPr kumimoji="1" lang="ja-JP" altLang="en-US" smtClean="0"/>
              <a:pPr/>
              <a:t>2020/9/10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69F59079-0D4F-462C-8F52-0F3E57B24B27}"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352B0E5-7CE3-4C29-AAF6-F44A6AFBBB81}" type="datetime1">
              <a:rPr kumimoji="1" lang="ja-JP" altLang="en-US" smtClean="0"/>
              <a:pPr/>
              <a:t>2020/9/10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69F59079-0D4F-462C-8F52-0F3E57B24B27}"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32E8F17B-A854-4565-94CC-EE4F22DD1F2C}" type="datetime1">
              <a:rPr kumimoji="1" lang="ja-JP" altLang="en-US" smtClean="0"/>
              <a:pPr/>
              <a:t>2020/9/10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9F59079-0D4F-462C-8F52-0F3E57B24B27}"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556764AB-0791-4789-96B7-4F000A19503F}" type="datetime1">
              <a:rPr kumimoji="1" lang="ja-JP" altLang="en-US" smtClean="0"/>
              <a:pPr/>
              <a:t>2020/9/10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9F59079-0D4F-462C-8F52-0F3E57B24B27}"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EB8EC6-BC41-489D-AB75-B9F91E99C799}" type="datetime1">
              <a:rPr kumimoji="1" lang="ja-JP" altLang="en-US" smtClean="0"/>
              <a:pPr/>
              <a:t>2020/9/10</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F59079-0D4F-462C-8F52-0F3E57B24B27}"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0" y="107340"/>
            <a:ext cx="9144000" cy="369332"/>
          </a:xfrm>
          <a:prstGeom prst="rect">
            <a:avLst/>
          </a:prstGeom>
          <a:noFill/>
        </p:spPr>
        <p:txBody>
          <a:bodyPr wrap="square" rtlCol="0">
            <a:spAutoFit/>
          </a:bodyPr>
          <a:lstStyle/>
          <a:p>
            <a:pPr algn="ctr"/>
            <a:r>
              <a:rPr lang="ja-JP" altLang="en-US" dirty="0"/>
              <a:t>設置物レイアウト　記入用紙</a:t>
            </a:r>
            <a:endParaRPr lang="ja-JP" altLang="ja-JP" dirty="0"/>
          </a:p>
        </p:txBody>
      </p:sp>
      <p:pic>
        <p:nvPicPr>
          <p:cNvPr id="24" name="Picture 2"/>
          <p:cNvPicPr>
            <a:picLocks noChangeAspect="1" noChangeArrowheads="1"/>
          </p:cNvPicPr>
          <p:nvPr/>
        </p:nvPicPr>
        <p:blipFill>
          <a:blip r:embed="rId2" cstate="print"/>
          <a:srcRect l="31337" t="40754" r="48204" b="31046"/>
          <a:stretch>
            <a:fillRect/>
          </a:stretch>
        </p:blipFill>
        <p:spPr bwMode="auto">
          <a:xfrm>
            <a:off x="107504" y="476672"/>
            <a:ext cx="7009628" cy="6189467"/>
          </a:xfrm>
          <a:prstGeom prst="rect">
            <a:avLst/>
          </a:prstGeom>
          <a:noFill/>
          <a:ln w="9525">
            <a:noFill/>
            <a:miter lim="800000"/>
            <a:headEnd/>
            <a:tailEnd/>
          </a:ln>
        </p:spPr>
      </p:pic>
      <p:sp>
        <p:nvSpPr>
          <p:cNvPr id="25" name="フリーフォーム 24"/>
          <p:cNvSpPr/>
          <p:nvPr/>
        </p:nvSpPr>
        <p:spPr>
          <a:xfrm>
            <a:off x="1295085" y="3068961"/>
            <a:ext cx="3276915" cy="3009288"/>
          </a:xfrm>
          <a:custGeom>
            <a:avLst/>
            <a:gdLst>
              <a:gd name="connsiteX0" fmla="*/ 0 w 1882140"/>
              <a:gd name="connsiteY0" fmla="*/ 1135380 h 1562100"/>
              <a:gd name="connsiteX1" fmla="*/ 480060 w 1882140"/>
              <a:gd name="connsiteY1" fmla="*/ 0 h 1562100"/>
              <a:gd name="connsiteX2" fmla="*/ 1882140 w 1882140"/>
              <a:gd name="connsiteY2" fmla="*/ 518160 h 1562100"/>
              <a:gd name="connsiteX3" fmla="*/ 1493520 w 1882140"/>
              <a:gd name="connsiteY3" fmla="*/ 1562100 h 1562100"/>
              <a:gd name="connsiteX4" fmla="*/ 0 w 1882140"/>
              <a:gd name="connsiteY4" fmla="*/ 1135380 h 1562100"/>
              <a:gd name="connsiteX0" fmla="*/ 0 w 1801054"/>
              <a:gd name="connsiteY0" fmla="*/ 973208 h 1562100"/>
              <a:gd name="connsiteX1" fmla="*/ 398974 w 1801054"/>
              <a:gd name="connsiteY1" fmla="*/ 0 h 1562100"/>
              <a:gd name="connsiteX2" fmla="*/ 1801054 w 1801054"/>
              <a:gd name="connsiteY2" fmla="*/ 518160 h 1562100"/>
              <a:gd name="connsiteX3" fmla="*/ 1412434 w 1801054"/>
              <a:gd name="connsiteY3" fmla="*/ 1562100 h 1562100"/>
              <a:gd name="connsiteX4" fmla="*/ 0 w 1801054"/>
              <a:gd name="connsiteY4" fmla="*/ 973208 h 1562100"/>
              <a:gd name="connsiteX0" fmla="*/ 0 w 1801054"/>
              <a:gd name="connsiteY0" fmla="*/ 973208 h 1434679"/>
              <a:gd name="connsiteX1" fmla="*/ 398974 w 1801054"/>
              <a:gd name="connsiteY1" fmla="*/ 0 h 1434679"/>
              <a:gd name="connsiteX2" fmla="*/ 1801054 w 1801054"/>
              <a:gd name="connsiteY2" fmla="*/ 518160 h 1434679"/>
              <a:gd name="connsiteX3" fmla="*/ 1458769 w 1801054"/>
              <a:gd name="connsiteY3" fmla="*/ 1434679 h 1434679"/>
              <a:gd name="connsiteX4" fmla="*/ 0 w 1801054"/>
              <a:gd name="connsiteY4" fmla="*/ 973208 h 1434679"/>
              <a:gd name="connsiteX0" fmla="*/ 0 w 1772095"/>
              <a:gd name="connsiteY0" fmla="*/ 897914 h 1434679"/>
              <a:gd name="connsiteX1" fmla="*/ 370015 w 1772095"/>
              <a:gd name="connsiteY1" fmla="*/ 0 h 1434679"/>
              <a:gd name="connsiteX2" fmla="*/ 1772095 w 1772095"/>
              <a:gd name="connsiteY2" fmla="*/ 518160 h 1434679"/>
              <a:gd name="connsiteX3" fmla="*/ 1429810 w 1772095"/>
              <a:gd name="connsiteY3" fmla="*/ 1434679 h 1434679"/>
              <a:gd name="connsiteX4" fmla="*/ 0 w 1772095"/>
              <a:gd name="connsiteY4" fmla="*/ 897914 h 1434679"/>
              <a:gd name="connsiteX0" fmla="*/ 0 w 1772095"/>
              <a:gd name="connsiteY0" fmla="*/ 1178722 h 1715487"/>
              <a:gd name="connsiteX1" fmla="*/ 472379 w 1772095"/>
              <a:gd name="connsiteY1" fmla="*/ 0 h 1715487"/>
              <a:gd name="connsiteX2" fmla="*/ 1772095 w 1772095"/>
              <a:gd name="connsiteY2" fmla="*/ 798968 h 1715487"/>
              <a:gd name="connsiteX3" fmla="*/ 1429810 w 1772095"/>
              <a:gd name="connsiteY3" fmla="*/ 1715487 h 1715487"/>
              <a:gd name="connsiteX4" fmla="*/ 0 w 1772095"/>
              <a:gd name="connsiteY4" fmla="*/ 1178722 h 1715487"/>
              <a:gd name="connsiteX0" fmla="*/ 0 w 1868051"/>
              <a:gd name="connsiteY0" fmla="*/ 1178722 h 1715487"/>
              <a:gd name="connsiteX1" fmla="*/ 472379 w 1868051"/>
              <a:gd name="connsiteY1" fmla="*/ 0 h 1715487"/>
              <a:gd name="connsiteX2" fmla="*/ 1868051 w 1868051"/>
              <a:gd name="connsiteY2" fmla="*/ 533639 h 1715487"/>
              <a:gd name="connsiteX3" fmla="*/ 1429810 w 1868051"/>
              <a:gd name="connsiteY3" fmla="*/ 1715487 h 1715487"/>
              <a:gd name="connsiteX4" fmla="*/ 0 w 1868051"/>
              <a:gd name="connsiteY4" fmla="*/ 1178722 h 17154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68051" h="1715487">
                <a:moveTo>
                  <a:pt x="0" y="1178722"/>
                </a:moveTo>
                <a:lnTo>
                  <a:pt x="472379" y="0"/>
                </a:lnTo>
                <a:lnTo>
                  <a:pt x="1868051" y="533639"/>
                </a:lnTo>
                <a:lnTo>
                  <a:pt x="1429810" y="1715487"/>
                </a:lnTo>
                <a:lnTo>
                  <a:pt x="0" y="1178722"/>
                </a:lnTo>
                <a:close/>
              </a:path>
            </a:pathLst>
          </a:custGeom>
          <a:solidFill>
            <a:schemeClr val="accent3">
              <a:lumMod val="60000"/>
              <a:lumOff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フリーフォーム 25"/>
          <p:cNvSpPr/>
          <p:nvPr/>
        </p:nvSpPr>
        <p:spPr>
          <a:xfrm>
            <a:off x="2123729" y="1917419"/>
            <a:ext cx="2734421" cy="2087646"/>
          </a:xfrm>
          <a:custGeom>
            <a:avLst/>
            <a:gdLst>
              <a:gd name="connsiteX0" fmla="*/ 259080 w 1653540"/>
              <a:gd name="connsiteY0" fmla="*/ 190500 h 1455420"/>
              <a:gd name="connsiteX1" fmla="*/ 0 w 1653540"/>
              <a:gd name="connsiteY1" fmla="*/ 937260 h 1455420"/>
              <a:gd name="connsiteX2" fmla="*/ 1402080 w 1653540"/>
              <a:gd name="connsiteY2" fmla="*/ 1455420 h 1455420"/>
              <a:gd name="connsiteX3" fmla="*/ 1653540 w 1653540"/>
              <a:gd name="connsiteY3" fmla="*/ 731520 h 1455420"/>
              <a:gd name="connsiteX4" fmla="*/ 502920 w 1653540"/>
              <a:gd name="connsiteY4" fmla="*/ 335280 h 1455420"/>
              <a:gd name="connsiteX5" fmla="*/ 571500 w 1653540"/>
              <a:gd name="connsiteY5" fmla="*/ 91440 h 1455420"/>
              <a:gd name="connsiteX6" fmla="*/ 342900 w 1653540"/>
              <a:gd name="connsiteY6" fmla="*/ 0 h 1455420"/>
              <a:gd name="connsiteX7" fmla="*/ 259080 w 1653540"/>
              <a:gd name="connsiteY7" fmla="*/ 190500 h 1455420"/>
              <a:gd name="connsiteX0" fmla="*/ 164335 w 1558795"/>
              <a:gd name="connsiteY0" fmla="*/ 190500 h 1455420"/>
              <a:gd name="connsiteX1" fmla="*/ 0 w 1558795"/>
              <a:gd name="connsiteY1" fmla="*/ 615403 h 1455420"/>
              <a:gd name="connsiteX2" fmla="*/ 1307335 w 1558795"/>
              <a:gd name="connsiteY2" fmla="*/ 1455420 h 1455420"/>
              <a:gd name="connsiteX3" fmla="*/ 1558795 w 1558795"/>
              <a:gd name="connsiteY3" fmla="*/ 731520 h 1455420"/>
              <a:gd name="connsiteX4" fmla="*/ 408175 w 1558795"/>
              <a:gd name="connsiteY4" fmla="*/ 335280 h 1455420"/>
              <a:gd name="connsiteX5" fmla="*/ 476755 w 1558795"/>
              <a:gd name="connsiteY5" fmla="*/ 91440 h 1455420"/>
              <a:gd name="connsiteX6" fmla="*/ 248155 w 1558795"/>
              <a:gd name="connsiteY6" fmla="*/ 0 h 1455420"/>
              <a:gd name="connsiteX7" fmla="*/ 164335 w 1558795"/>
              <a:gd name="connsiteY7" fmla="*/ 190500 h 1455420"/>
              <a:gd name="connsiteX0" fmla="*/ 164335 w 1558795"/>
              <a:gd name="connsiteY0" fmla="*/ 190500 h 1107993"/>
              <a:gd name="connsiteX1" fmla="*/ 0 w 1558795"/>
              <a:gd name="connsiteY1" fmla="*/ 615403 h 1107993"/>
              <a:gd name="connsiteX2" fmla="*/ 1436720 w 1558795"/>
              <a:gd name="connsiteY2" fmla="*/ 1107993 h 1107993"/>
              <a:gd name="connsiteX3" fmla="*/ 1558795 w 1558795"/>
              <a:gd name="connsiteY3" fmla="*/ 731520 h 1107993"/>
              <a:gd name="connsiteX4" fmla="*/ 408175 w 1558795"/>
              <a:gd name="connsiteY4" fmla="*/ 335280 h 1107993"/>
              <a:gd name="connsiteX5" fmla="*/ 476755 w 1558795"/>
              <a:gd name="connsiteY5" fmla="*/ 91440 h 1107993"/>
              <a:gd name="connsiteX6" fmla="*/ 248155 w 1558795"/>
              <a:gd name="connsiteY6" fmla="*/ 0 h 1107993"/>
              <a:gd name="connsiteX7" fmla="*/ 164335 w 1558795"/>
              <a:gd name="connsiteY7" fmla="*/ 190500 h 1107993"/>
              <a:gd name="connsiteX0" fmla="*/ 164335 w 1558795"/>
              <a:gd name="connsiteY0" fmla="*/ 190500 h 1190092"/>
              <a:gd name="connsiteX1" fmla="*/ 0 w 1558795"/>
              <a:gd name="connsiteY1" fmla="*/ 615403 h 1190092"/>
              <a:gd name="connsiteX2" fmla="*/ 1395671 w 1558795"/>
              <a:gd name="connsiteY2" fmla="*/ 1190092 h 1190092"/>
              <a:gd name="connsiteX3" fmla="*/ 1558795 w 1558795"/>
              <a:gd name="connsiteY3" fmla="*/ 731520 h 1190092"/>
              <a:gd name="connsiteX4" fmla="*/ 408175 w 1558795"/>
              <a:gd name="connsiteY4" fmla="*/ 335280 h 1190092"/>
              <a:gd name="connsiteX5" fmla="*/ 476755 w 1558795"/>
              <a:gd name="connsiteY5" fmla="*/ 91440 h 1190092"/>
              <a:gd name="connsiteX6" fmla="*/ 248155 w 1558795"/>
              <a:gd name="connsiteY6" fmla="*/ 0 h 1190092"/>
              <a:gd name="connsiteX7" fmla="*/ 164335 w 1558795"/>
              <a:gd name="connsiteY7" fmla="*/ 190500 h 1190092"/>
              <a:gd name="connsiteX0" fmla="*/ 164336 w 1558796"/>
              <a:gd name="connsiteY0" fmla="*/ 190500 h 1190092"/>
              <a:gd name="connsiteX1" fmla="*/ 0 w 1558796"/>
              <a:gd name="connsiteY1" fmla="*/ 656452 h 1190092"/>
              <a:gd name="connsiteX2" fmla="*/ 1395672 w 1558796"/>
              <a:gd name="connsiteY2" fmla="*/ 1190092 h 1190092"/>
              <a:gd name="connsiteX3" fmla="*/ 1558796 w 1558796"/>
              <a:gd name="connsiteY3" fmla="*/ 731520 h 1190092"/>
              <a:gd name="connsiteX4" fmla="*/ 408176 w 1558796"/>
              <a:gd name="connsiteY4" fmla="*/ 335280 h 1190092"/>
              <a:gd name="connsiteX5" fmla="*/ 476756 w 1558796"/>
              <a:gd name="connsiteY5" fmla="*/ 91440 h 1190092"/>
              <a:gd name="connsiteX6" fmla="*/ 248156 w 1558796"/>
              <a:gd name="connsiteY6" fmla="*/ 0 h 1190092"/>
              <a:gd name="connsiteX7" fmla="*/ 164336 w 1558796"/>
              <a:gd name="connsiteY7" fmla="*/ 190500 h 1190092"/>
              <a:gd name="connsiteX0" fmla="*/ 164335 w 1558795"/>
              <a:gd name="connsiteY0" fmla="*/ 190500 h 1190092"/>
              <a:gd name="connsiteX1" fmla="*/ 0 w 1558795"/>
              <a:gd name="connsiteY1" fmla="*/ 656452 h 1190092"/>
              <a:gd name="connsiteX2" fmla="*/ 1395671 w 1558795"/>
              <a:gd name="connsiteY2" fmla="*/ 1190092 h 1190092"/>
              <a:gd name="connsiteX3" fmla="*/ 1558795 w 1558795"/>
              <a:gd name="connsiteY3" fmla="*/ 731520 h 1190092"/>
              <a:gd name="connsiteX4" fmla="*/ 408175 w 1558795"/>
              <a:gd name="connsiteY4" fmla="*/ 335280 h 1190092"/>
              <a:gd name="connsiteX5" fmla="*/ 476755 w 1558795"/>
              <a:gd name="connsiteY5" fmla="*/ 91440 h 1190092"/>
              <a:gd name="connsiteX6" fmla="*/ 248155 w 1558795"/>
              <a:gd name="connsiteY6" fmla="*/ 0 h 1190092"/>
              <a:gd name="connsiteX7" fmla="*/ 164335 w 1558795"/>
              <a:gd name="connsiteY7" fmla="*/ 190500 h 1190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58795" h="1190092">
                <a:moveTo>
                  <a:pt x="164335" y="190500"/>
                </a:moveTo>
                <a:lnTo>
                  <a:pt x="0" y="656452"/>
                </a:lnTo>
                <a:lnTo>
                  <a:pt x="1395671" y="1190092"/>
                </a:lnTo>
                <a:lnTo>
                  <a:pt x="1558795" y="731520"/>
                </a:lnTo>
                <a:lnTo>
                  <a:pt x="408175" y="335280"/>
                </a:lnTo>
                <a:lnTo>
                  <a:pt x="476755" y="91440"/>
                </a:lnTo>
                <a:lnTo>
                  <a:pt x="248155" y="0"/>
                </a:lnTo>
                <a:lnTo>
                  <a:pt x="164335" y="190500"/>
                </a:lnTo>
                <a:close/>
              </a:path>
            </a:pathLst>
          </a:cu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フリーフォーム 26"/>
          <p:cNvSpPr/>
          <p:nvPr/>
        </p:nvSpPr>
        <p:spPr>
          <a:xfrm>
            <a:off x="1115412" y="513892"/>
            <a:ext cx="4758624" cy="5854712"/>
          </a:xfrm>
          <a:custGeom>
            <a:avLst/>
            <a:gdLst>
              <a:gd name="connsiteX0" fmla="*/ 1051560 w 2712720"/>
              <a:gd name="connsiteY0" fmla="*/ 883920 h 3337560"/>
              <a:gd name="connsiteX1" fmla="*/ 982980 w 2712720"/>
              <a:gd name="connsiteY1" fmla="*/ 1135380 h 3337560"/>
              <a:gd name="connsiteX2" fmla="*/ 2141220 w 2712720"/>
              <a:gd name="connsiteY2" fmla="*/ 1531620 h 3337560"/>
              <a:gd name="connsiteX3" fmla="*/ 1531620 w 2712720"/>
              <a:gd name="connsiteY3" fmla="*/ 3177540 h 3337560"/>
              <a:gd name="connsiteX4" fmla="*/ 53340 w 2712720"/>
              <a:gd name="connsiteY4" fmla="*/ 2743200 h 3337560"/>
              <a:gd name="connsiteX5" fmla="*/ 0 w 2712720"/>
              <a:gd name="connsiteY5" fmla="*/ 2865120 h 3337560"/>
              <a:gd name="connsiteX6" fmla="*/ 1623060 w 2712720"/>
              <a:gd name="connsiteY6" fmla="*/ 3337560 h 3337560"/>
              <a:gd name="connsiteX7" fmla="*/ 2712720 w 2712720"/>
              <a:gd name="connsiteY7" fmla="*/ 396240 h 3337560"/>
              <a:gd name="connsiteX8" fmla="*/ 1051560 w 2712720"/>
              <a:gd name="connsiteY8" fmla="*/ 0 h 3337560"/>
              <a:gd name="connsiteX9" fmla="*/ 822960 w 2712720"/>
              <a:gd name="connsiteY9" fmla="*/ 800100 h 3337560"/>
              <a:gd name="connsiteX10" fmla="*/ 1051560 w 2712720"/>
              <a:gd name="connsiteY10" fmla="*/ 883920 h 3337560"/>
              <a:gd name="connsiteX0" fmla="*/ 1051560 w 2712720"/>
              <a:gd name="connsiteY0" fmla="*/ 883920 h 3337560"/>
              <a:gd name="connsiteX1" fmla="*/ 982980 w 2712720"/>
              <a:gd name="connsiteY1" fmla="*/ 1135380 h 3337560"/>
              <a:gd name="connsiteX2" fmla="*/ 2141220 w 2712720"/>
              <a:gd name="connsiteY2" fmla="*/ 1531620 h 3337560"/>
              <a:gd name="connsiteX3" fmla="*/ 1531620 w 2712720"/>
              <a:gd name="connsiteY3" fmla="*/ 3177540 h 3337560"/>
              <a:gd name="connsiteX4" fmla="*/ 111258 w 2712720"/>
              <a:gd name="connsiteY4" fmla="*/ 2627363 h 3337560"/>
              <a:gd name="connsiteX5" fmla="*/ 0 w 2712720"/>
              <a:gd name="connsiteY5" fmla="*/ 2865120 h 3337560"/>
              <a:gd name="connsiteX6" fmla="*/ 1623060 w 2712720"/>
              <a:gd name="connsiteY6" fmla="*/ 3337560 h 3337560"/>
              <a:gd name="connsiteX7" fmla="*/ 2712720 w 2712720"/>
              <a:gd name="connsiteY7" fmla="*/ 396240 h 3337560"/>
              <a:gd name="connsiteX8" fmla="*/ 1051560 w 2712720"/>
              <a:gd name="connsiteY8" fmla="*/ 0 h 3337560"/>
              <a:gd name="connsiteX9" fmla="*/ 822960 w 2712720"/>
              <a:gd name="connsiteY9" fmla="*/ 800100 h 3337560"/>
              <a:gd name="connsiteX10" fmla="*/ 1051560 w 2712720"/>
              <a:gd name="connsiteY10" fmla="*/ 883920 h 3337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712720" h="3337560">
                <a:moveTo>
                  <a:pt x="1051560" y="883920"/>
                </a:moveTo>
                <a:lnTo>
                  <a:pt x="982980" y="1135380"/>
                </a:lnTo>
                <a:lnTo>
                  <a:pt x="2141220" y="1531620"/>
                </a:lnTo>
                <a:lnTo>
                  <a:pt x="1531620" y="3177540"/>
                </a:lnTo>
                <a:lnTo>
                  <a:pt x="111258" y="2627363"/>
                </a:lnTo>
                <a:lnTo>
                  <a:pt x="0" y="2865120"/>
                </a:lnTo>
                <a:lnTo>
                  <a:pt x="1623060" y="3337560"/>
                </a:lnTo>
                <a:lnTo>
                  <a:pt x="2712720" y="396240"/>
                </a:lnTo>
                <a:lnTo>
                  <a:pt x="1051560" y="0"/>
                </a:lnTo>
                <a:lnTo>
                  <a:pt x="822960" y="800100"/>
                </a:lnTo>
                <a:lnTo>
                  <a:pt x="1051560" y="883920"/>
                </a:lnTo>
                <a:close/>
              </a:path>
            </a:pathLst>
          </a:custGeom>
          <a:solidFill>
            <a:schemeClr val="bg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a:extLst>
              <a:ext uri="{FF2B5EF4-FFF2-40B4-BE49-F238E27FC236}">
                <a16:creationId xmlns:a16="http://schemas.microsoft.com/office/drawing/2014/main" id="{26E40617-77A0-4ACC-8758-6620B5752E27}"/>
              </a:ext>
            </a:extLst>
          </p:cNvPr>
          <p:cNvSpPr txBox="1"/>
          <p:nvPr/>
        </p:nvSpPr>
        <p:spPr>
          <a:xfrm>
            <a:off x="5425098" y="3622372"/>
            <a:ext cx="3672382" cy="3046988"/>
          </a:xfrm>
          <a:prstGeom prst="rect">
            <a:avLst/>
          </a:prstGeom>
          <a:solidFill>
            <a:schemeClr val="bg1"/>
          </a:solidFill>
        </p:spPr>
        <p:txBody>
          <a:bodyPr wrap="square" rtlCol="0">
            <a:spAutoFit/>
          </a:bodyPr>
          <a:lstStyle/>
          <a:p>
            <a:r>
              <a:rPr lang="ja-JP" altLang="en-US" sz="1600" dirty="0"/>
              <a:t>実施する事業で広場に設置する物のレイアウトを左の図にご記入ください。</a:t>
            </a:r>
            <a:endParaRPr lang="en-US" altLang="ja-JP" sz="1600" dirty="0"/>
          </a:p>
          <a:p>
            <a:r>
              <a:rPr lang="ja-JP" altLang="en-US" sz="1600" dirty="0"/>
              <a:t>①設置物の設置レイアウトを記入</a:t>
            </a:r>
            <a:endParaRPr lang="en-US" altLang="ja-JP" sz="1600" dirty="0"/>
          </a:p>
          <a:p>
            <a:r>
              <a:rPr lang="ja-JP" altLang="en-US" sz="1600" dirty="0"/>
              <a:t>②設置物のサイズを記入</a:t>
            </a:r>
            <a:endParaRPr lang="en-US" altLang="ja-JP" sz="1600" dirty="0"/>
          </a:p>
          <a:p>
            <a:endParaRPr lang="en-US" altLang="ja-JP" sz="1600" dirty="0"/>
          </a:p>
          <a:p>
            <a:r>
              <a:rPr lang="en-US" altLang="ja-JP" sz="1600" dirty="0"/>
              <a:t>※</a:t>
            </a:r>
            <a:r>
              <a:rPr lang="ja-JP" altLang="en-US" sz="1600" dirty="0"/>
              <a:t>日除け部分に物を設置する場合は、日除けの脚を避けて物を設置してください（日除け設置場所は記入例参照）。</a:t>
            </a:r>
            <a:endParaRPr lang="en-US" altLang="ja-JP" sz="1600" dirty="0"/>
          </a:p>
          <a:p>
            <a:r>
              <a:rPr lang="ja-JP" altLang="en-US" sz="1600" dirty="0"/>
              <a:t>日除けサイズ：</a:t>
            </a:r>
            <a:endParaRPr lang="en-US" altLang="ja-JP" sz="1600" dirty="0"/>
          </a:p>
          <a:p>
            <a:r>
              <a:rPr lang="ja-JP" altLang="en-US" sz="1600" dirty="0"/>
              <a:t>・全長：</a:t>
            </a:r>
            <a:r>
              <a:rPr lang="en-US" altLang="ja-JP" sz="1600" dirty="0"/>
              <a:t>2</a:t>
            </a:r>
            <a:r>
              <a:rPr lang="ja-JP" altLang="en-US" sz="1600" dirty="0"/>
              <a:t>ｍ</a:t>
            </a:r>
            <a:r>
              <a:rPr lang="en-US" altLang="ja-JP" sz="1600" dirty="0"/>
              <a:t>×20</a:t>
            </a:r>
            <a:r>
              <a:rPr lang="ja-JP" altLang="en-US" sz="1600" dirty="0"/>
              <a:t>ｍ</a:t>
            </a:r>
            <a:endParaRPr lang="en-US" altLang="ja-JP" sz="1600" dirty="0"/>
          </a:p>
          <a:p>
            <a:r>
              <a:rPr lang="ja-JP" altLang="en-US" sz="1600" dirty="0"/>
              <a:t>・脚スパン：</a:t>
            </a:r>
            <a:r>
              <a:rPr lang="en-US" altLang="ja-JP" sz="1600" dirty="0"/>
              <a:t>4</a:t>
            </a:r>
            <a:r>
              <a:rPr lang="ja-JP" altLang="en-US" sz="1600" dirty="0"/>
              <a:t>ｍ</a:t>
            </a:r>
            <a:endParaRPr lang="en-US" altLang="ja-JP" sz="1600" dirty="0"/>
          </a:p>
          <a:p>
            <a:r>
              <a:rPr lang="ja-JP" altLang="en-US" sz="1600" dirty="0"/>
              <a:t>・高さ：</a:t>
            </a:r>
            <a:r>
              <a:rPr lang="en-US" altLang="ja-JP" sz="1600" dirty="0"/>
              <a:t>2.5</a:t>
            </a:r>
            <a:r>
              <a:rPr lang="ja-JP" altLang="en-US" sz="1600" dirty="0"/>
              <a:t>ｍ</a:t>
            </a:r>
            <a:endParaRPr lang="ja-JP" altLang="ja-JP" sz="1600" dirty="0"/>
          </a:p>
        </p:txBody>
      </p:sp>
      <p:sp>
        <p:nvSpPr>
          <p:cNvPr id="2" name="テキスト ボックス 1">
            <a:extLst>
              <a:ext uri="{FF2B5EF4-FFF2-40B4-BE49-F238E27FC236}">
                <a16:creationId xmlns:a16="http://schemas.microsoft.com/office/drawing/2014/main" id="{99BD8E64-21A9-4CDC-AC1F-1C563B674A4C}"/>
              </a:ext>
            </a:extLst>
          </p:cNvPr>
          <p:cNvSpPr txBox="1"/>
          <p:nvPr/>
        </p:nvSpPr>
        <p:spPr>
          <a:xfrm>
            <a:off x="1040459" y="4076117"/>
            <a:ext cx="700396" cy="338554"/>
          </a:xfrm>
          <a:prstGeom prst="rect">
            <a:avLst/>
          </a:prstGeom>
          <a:noFill/>
        </p:spPr>
        <p:txBody>
          <a:bodyPr wrap="square" rtlCol="0">
            <a:spAutoFit/>
          </a:bodyPr>
          <a:lstStyle/>
          <a:p>
            <a:r>
              <a:rPr lang="en-US" altLang="ja-JP" sz="1600" dirty="0"/>
              <a:t>40m</a:t>
            </a:r>
          </a:p>
        </p:txBody>
      </p:sp>
      <p:cxnSp>
        <p:nvCxnSpPr>
          <p:cNvPr id="4" name="直線矢印コネクタ 3">
            <a:extLst>
              <a:ext uri="{FF2B5EF4-FFF2-40B4-BE49-F238E27FC236}">
                <a16:creationId xmlns:a16="http://schemas.microsoft.com/office/drawing/2014/main" id="{CE08D28A-62F3-4A88-89B7-506402C68FDA}"/>
              </a:ext>
            </a:extLst>
          </p:cNvPr>
          <p:cNvCxnSpPr>
            <a:cxnSpLocks/>
          </p:cNvCxnSpPr>
          <p:nvPr/>
        </p:nvCxnSpPr>
        <p:spPr>
          <a:xfrm flipV="1">
            <a:off x="1187624" y="3067050"/>
            <a:ext cx="812626" cy="2018134"/>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22" name="直線矢印コネクタ 21">
            <a:extLst>
              <a:ext uri="{FF2B5EF4-FFF2-40B4-BE49-F238E27FC236}">
                <a16:creationId xmlns:a16="http://schemas.microsoft.com/office/drawing/2014/main" id="{80614EBC-8E34-4619-A6F3-6DACC8950521}"/>
              </a:ext>
            </a:extLst>
          </p:cNvPr>
          <p:cNvCxnSpPr>
            <a:cxnSpLocks/>
          </p:cNvCxnSpPr>
          <p:nvPr/>
        </p:nvCxnSpPr>
        <p:spPr>
          <a:xfrm>
            <a:off x="2202783" y="2867983"/>
            <a:ext cx="2421940" cy="974916"/>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28" name="テキスト ボックス 27">
            <a:extLst>
              <a:ext uri="{FF2B5EF4-FFF2-40B4-BE49-F238E27FC236}">
                <a16:creationId xmlns:a16="http://schemas.microsoft.com/office/drawing/2014/main" id="{ABF9283A-51AC-47DA-9683-01FC4FB8E2EC}"/>
              </a:ext>
            </a:extLst>
          </p:cNvPr>
          <p:cNvSpPr txBox="1"/>
          <p:nvPr/>
        </p:nvSpPr>
        <p:spPr>
          <a:xfrm>
            <a:off x="3151524" y="2961242"/>
            <a:ext cx="700396" cy="338554"/>
          </a:xfrm>
          <a:prstGeom prst="rect">
            <a:avLst/>
          </a:prstGeom>
          <a:noFill/>
        </p:spPr>
        <p:txBody>
          <a:bodyPr wrap="square" rtlCol="0">
            <a:spAutoFit/>
          </a:bodyPr>
          <a:lstStyle/>
          <a:p>
            <a:r>
              <a:rPr lang="en-US" altLang="ja-JP" sz="1600" dirty="0"/>
              <a:t>40m</a:t>
            </a:r>
          </a:p>
        </p:txBody>
      </p:sp>
      <p:cxnSp>
        <p:nvCxnSpPr>
          <p:cNvPr id="29" name="直線矢印コネクタ 28">
            <a:extLst>
              <a:ext uri="{FF2B5EF4-FFF2-40B4-BE49-F238E27FC236}">
                <a16:creationId xmlns:a16="http://schemas.microsoft.com/office/drawing/2014/main" id="{B8E4BC86-589E-4EB5-A47E-05B8257E45B4}"/>
              </a:ext>
            </a:extLst>
          </p:cNvPr>
          <p:cNvCxnSpPr>
            <a:cxnSpLocks/>
          </p:cNvCxnSpPr>
          <p:nvPr/>
        </p:nvCxnSpPr>
        <p:spPr>
          <a:xfrm>
            <a:off x="4631254" y="3854997"/>
            <a:ext cx="262071" cy="105493"/>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30" name="テキスト ボックス 29">
            <a:extLst>
              <a:ext uri="{FF2B5EF4-FFF2-40B4-BE49-F238E27FC236}">
                <a16:creationId xmlns:a16="http://schemas.microsoft.com/office/drawing/2014/main" id="{7022EF55-7A9F-4DBB-AAF9-00A6DB8DFCCC}"/>
              </a:ext>
            </a:extLst>
          </p:cNvPr>
          <p:cNvSpPr txBox="1"/>
          <p:nvPr/>
        </p:nvSpPr>
        <p:spPr>
          <a:xfrm>
            <a:off x="4644008" y="3619569"/>
            <a:ext cx="700396" cy="338554"/>
          </a:xfrm>
          <a:prstGeom prst="rect">
            <a:avLst/>
          </a:prstGeom>
          <a:noFill/>
        </p:spPr>
        <p:txBody>
          <a:bodyPr wrap="square" rtlCol="0">
            <a:spAutoFit/>
          </a:bodyPr>
          <a:lstStyle/>
          <a:p>
            <a:r>
              <a:rPr lang="en-US" altLang="ja-JP" sz="1600" dirty="0"/>
              <a:t>5m</a:t>
            </a:r>
          </a:p>
        </p:txBody>
      </p:sp>
      <p:cxnSp>
        <p:nvCxnSpPr>
          <p:cNvPr id="21" name="直線矢印コネクタ 20">
            <a:extLst>
              <a:ext uri="{FF2B5EF4-FFF2-40B4-BE49-F238E27FC236}">
                <a16:creationId xmlns:a16="http://schemas.microsoft.com/office/drawing/2014/main" id="{7C169A5D-009E-4A09-84F8-D3670ECDFFB5}"/>
              </a:ext>
            </a:extLst>
          </p:cNvPr>
          <p:cNvCxnSpPr>
            <a:cxnSpLocks/>
          </p:cNvCxnSpPr>
          <p:nvPr/>
        </p:nvCxnSpPr>
        <p:spPr>
          <a:xfrm>
            <a:off x="1685294" y="3211976"/>
            <a:ext cx="499982" cy="40759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4" name="テキスト ボックス 33">
            <a:extLst>
              <a:ext uri="{FF2B5EF4-FFF2-40B4-BE49-F238E27FC236}">
                <a16:creationId xmlns:a16="http://schemas.microsoft.com/office/drawing/2014/main" id="{BDC51FFA-9150-4D3C-ADB9-558998EBC291}"/>
              </a:ext>
            </a:extLst>
          </p:cNvPr>
          <p:cNvSpPr txBox="1"/>
          <p:nvPr/>
        </p:nvSpPr>
        <p:spPr>
          <a:xfrm>
            <a:off x="1128300" y="2874422"/>
            <a:ext cx="635388" cy="338554"/>
          </a:xfrm>
          <a:prstGeom prst="rect">
            <a:avLst/>
          </a:prstGeom>
          <a:solidFill>
            <a:schemeClr val="bg1"/>
          </a:solidFill>
        </p:spPr>
        <p:txBody>
          <a:bodyPr wrap="square" rtlCol="0">
            <a:spAutoFit/>
          </a:bodyPr>
          <a:lstStyle/>
          <a:p>
            <a:pPr algn="r"/>
            <a:r>
              <a:rPr lang="ja-JP" altLang="en-US" sz="1600" dirty="0"/>
              <a:t>芝生</a:t>
            </a:r>
            <a:endParaRPr lang="ja-JP" altLang="ja-JP" sz="1600" dirty="0"/>
          </a:p>
        </p:txBody>
      </p:sp>
      <p:cxnSp>
        <p:nvCxnSpPr>
          <p:cNvPr id="35" name="直線矢印コネクタ 34">
            <a:extLst>
              <a:ext uri="{FF2B5EF4-FFF2-40B4-BE49-F238E27FC236}">
                <a16:creationId xmlns:a16="http://schemas.microsoft.com/office/drawing/2014/main" id="{1B1AD8F7-CF75-4A22-9825-82655E94A416}"/>
              </a:ext>
            </a:extLst>
          </p:cNvPr>
          <p:cNvCxnSpPr>
            <a:cxnSpLocks/>
          </p:cNvCxnSpPr>
          <p:nvPr/>
        </p:nvCxnSpPr>
        <p:spPr>
          <a:xfrm>
            <a:off x="2088554" y="2066831"/>
            <a:ext cx="499982" cy="40759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6" name="テキスト ボックス 35">
            <a:extLst>
              <a:ext uri="{FF2B5EF4-FFF2-40B4-BE49-F238E27FC236}">
                <a16:creationId xmlns:a16="http://schemas.microsoft.com/office/drawing/2014/main" id="{E81CCF2C-2BBE-42DF-AFC2-F780A717BC2D}"/>
              </a:ext>
            </a:extLst>
          </p:cNvPr>
          <p:cNvSpPr txBox="1"/>
          <p:nvPr/>
        </p:nvSpPr>
        <p:spPr>
          <a:xfrm>
            <a:off x="1488340" y="1794302"/>
            <a:ext cx="635388" cy="338554"/>
          </a:xfrm>
          <a:prstGeom prst="rect">
            <a:avLst/>
          </a:prstGeom>
          <a:solidFill>
            <a:schemeClr val="bg1"/>
          </a:solidFill>
        </p:spPr>
        <p:txBody>
          <a:bodyPr wrap="square" rtlCol="0">
            <a:spAutoFit/>
          </a:bodyPr>
          <a:lstStyle/>
          <a:p>
            <a:pPr algn="r"/>
            <a:r>
              <a:rPr lang="ja-JP" altLang="en-US" sz="1600" dirty="0"/>
              <a:t>砂利</a:t>
            </a:r>
            <a:endParaRPr lang="ja-JP" altLang="ja-JP" sz="1600" dirty="0"/>
          </a:p>
        </p:txBody>
      </p:sp>
      <p:cxnSp>
        <p:nvCxnSpPr>
          <p:cNvPr id="37" name="直線矢印コネクタ 36">
            <a:extLst>
              <a:ext uri="{FF2B5EF4-FFF2-40B4-BE49-F238E27FC236}">
                <a16:creationId xmlns:a16="http://schemas.microsoft.com/office/drawing/2014/main" id="{20EFE073-A097-4F92-8D4A-57384159935F}"/>
              </a:ext>
            </a:extLst>
          </p:cNvPr>
          <p:cNvCxnSpPr>
            <a:cxnSpLocks/>
          </p:cNvCxnSpPr>
          <p:nvPr/>
        </p:nvCxnSpPr>
        <p:spPr>
          <a:xfrm>
            <a:off x="2439080" y="1282938"/>
            <a:ext cx="499982" cy="40759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8" name="テキスト ボックス 37">
            <a:extLst>
              <a:ext uri="{FF2B5EF4-FFF2-40B4-BE49-F238E27FC236}">
                <a16:creationId xmlns:a16="http://schemas.microsoft.com/office/drawing/2014/main" id="{958BFF76-F816-4E9D-8A73-27B3863DBB8A}"/>
              </a:ext>
            </a:extLst>
          </p:cNvPr>
          <p:cNvSpPr txBox="1"/>
          <p:nvPr/>
        </p:nvSpPr>
        <p:spPr>
          <a:xfrm>
            <a:off x="1297934" y="1002214"/>
            <a:ext cx="1257842" cy="338554"/>
          </a:xfrm>
          <a:prstGeom prst="rect">
            <a:avLst/>
          </a:prstGeom>
          <a:solidFill>
            <a:schemeClr val="bg1"/>
          </a:solidFill>
        </p:spPr>
        <p:txBody>
          <a:bodyPr wrap="square" rtlCol="0">
            <a:spAutoFit/>
          </a:bodyPr>
          <a:lstStyle/>
          <a:p>
            <a:pPr algn="r"/>
            <a:r>
              <a:rPr lang="ja-JP" altLang="en-US" sz="1600" dirty="0"/>
              <a:t>コンクリート</a:t>
            </a:r>
            <a:endParaRPr lang="ja-JP" altLang="ja-JP" sz="1600" dirty="0"/>
          </a:p>
        </p:txBody>
      </p:sp>
    </p:spTree>
    <p:extLst>
      <p:ext uri="{BB962C8B-B14F-4D97-AF65-F5344CB8AC3E}">
        <p14:creationId xmlns:p14="http://schemas.microsoft.com/office/powerpoint/2010/main" val="3668093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0" y="107340"/>
            <a:ext cx="9144000" cy="369332"/>
          </a:xfrm>
          <a:prstGeom prst="rect">
            <a:avLst/>
          </a:prstGeom>
          <a:noFill/>
        </p:spPr>
        <p:txBody>
          <a:bodyPr wrap="square" rtlCol="0">
            <a:spAutoFit/>
          </a:bodyPr>
          <a:lstStyle/>
          <a:p>
            <a:pPr algn="ctr"/>
            <a:r>
              <a:rPr lang="ja-JP" altLang="en-US" dirty="0"/>
              <a:t>設置物レイアウト（記入例）</a:t>
            </a:r>
            <a:endParaRPr lang="ja-JP" altLang="ja-JP" dirty="0"/>
          </a:p>
        </p:txBody>
      </p:sp>
      <p:pic>
        <p:nvPicPr>
          <p:cNvPr id="24" name="Picture 2"/>
          <p:cNvPicPr>
            <a:picLocks noChangeAspect="1" noChangeArrowheads="1"/>
          </p:cNvPicPr>
          <p:nvPr/>
        </p:nvPicPr>
        <p:blipFill>
          <a:blip r:embed="rId2" cstate="print"/>
          <a:srcRect l="31337" t="40754" r="48204" b="31046"/>
          <a:stretch>
            <a:fillRect/>
          </a:stretch>
        </p:blipFill>
        <p:spPr bwMode="auto">
          <a:xfrm>
            <a:off x="1115616" y="476672"/>
            <a:ext cx="7009628" cy="6189467"/>
          </a:xfrm>
          <a:prstGeom prst="rect">
            <a:avLst/>
          </a:prstGeom>
          <a:noFill/>
          <a:ln w="9525">
            <a:noFill/>
            <a:miter lim="800000"/>
            <a:headEnd/>
            <a:tailEnd/>
          </a:ln>
        </p:spPr>
      </p:pic>
      <p:sp>
        <p:nvSpPr>
          <p:cNvPr id="25" name="フリーフォーム 24"/>
          <p:cNvSpPr/>
          <p:nvPr/>
        </p:nvSpPr>
        <p:spPr>
          <a:xfrm>
            <a:off x="2303197" y="3068961"/>
            <a:ext cx="3276915" cy="3009288"/>
          </a:xfrm>
          <a:custGeom>
            <a:avLst/>
            <a:gdLst>
              <a:gd name="connsiteX0" fmla="*/ 0 w 1882140"/>
              <a:gd name="connsiteY0" fmla="*/ 1135380 h 1562100"/>
              <a:gd name="connsiteX1" fmla="*/ 480060 w 1882140"/>
              <a:gd name="connsiteY1" fmla="*/ 0 h 1562100"/>
              <a:gd name="connsiteX2" fmla="*/ 1882140 w 1882140"/>
              <a:gd name="connsiteY2" fmla="*/ 518160 h 1562100"/>
              <a:gd name="connsiteX3" fmla="*/ 1493520 w 1882140"/>
              <a:gd name="connsiteY3" fmla="*/ 1562100 h 1562100"/>
              <a:gd name="connsiteX4" fmla="*/ 0 w 1882140"/>
              <a:gd name="connsiteY4" fmla="*/ 1135380 h 1562100"/>
              <a:gd name="connsiteX0" fmla="*/ 0 w 1801054"/>
              <a:gd name="connsiteY0" fmla="*/ 973208 h 1562100"/>
              <a:gd name="connsiteX1" fmla="*/ 398974 w 1801054"/>
              <a:gd name="connsiteY1" fmla="*/ 0 h 1562100"/>
              <a:gd name="connsiteX2" fmla="*/ 1801054 w 1801054"/>
              <a:gd name="connsiteY2" fmla="*/ 518160 h 1562100"/>
              <a:gd name="connsiteX3" fmla="*/ 1412434 w 1801054"/>
              <a:gd name="connsiteY3" fmla="*/ 1562100 h 1562100"/>
              <a:gd name="connsiteX4" fmla="*/ 0 w 1801054"/>
              <a:gd name="connsiteY4" fmla="*/ 973208 h 1562100"/>
              <a:gd name="connsiteX0" fmla="*/ 0 w 1801054"/>
              <a:gd name="connsiteY0" fmla="*/ 973208 h 1434679"/>
              <a:gd name="connsiteX1" fmla="*/ 398974 w 1801054"/>
              <a:gd name="connsiteY1" fmla="*/ 0 h 1434679"/>
              <a:gd name="connsiteX2" fmla="*/ 1801054 w 1801054"/>
              <a:gd name="connsiteY2" fmla="*/ 518160 h 1434679"/>
              <a:gd name="connsiteX3" fmla="*/ 1458769 w 1801054"/>
              <a:gd name="connsiteY3" fmla="*/ 1434679 h 1434679"/>
              <a:gd name="connsiteX4" fmla="*/ 0 w 1801054"/>
              <a:gd name="connsiteY4" fmla="*/ 973208 h 1434679"/>
              <a:gd name="connsiteX0" fmla="*/ 0 w 1772095"/>
              <a:gd name="connsiteY0" fmla="*/ 897914 h 1434679"/>
              <a:gd name="connsiteX1" fmla="*/ 370015 w 1772095"/>
              <a:gd name="connsiteY1" fmla="*/ 0 h 1434679"/>
              <a:gd name="connsiteX2" fmla="*/ 1772095 w 1772095"/>
              <a:gd name="connsiteY2" fmla="*/ 518160 h 1434679"/>
              <a:gd name="connsiteX3" fmla="*/ 1429810 w 1772095"/>
              <a:gd name="connsiteY3" fmla="*/ 1434679 h 1434679"/>
              <a:gd name="connsiteX4" fmla="*/ 0 w 1772095"/>
              <a:gd name="connsiteY4" fmla="*/ 897914 h 1434679"/>
              <a:gd name="connsiteX0" fmla="*/ 0 w 1772095"/>
              <a:gd name="connsiteY0" fmla="*/ 1178722 h 1715487"/>
              <a:gd name="connsiteX1" fmla="*/ 472379 w 1772095"/>
              <a:gd name="connsiteY1" fmla="*/ 0 h 1715487"/>
              <a:gd name="connsiteX2" fmla="*/ 1772095 w 1772095"/>
              <a:gd name="connsiteY2" fmla="*/ 798968 h 1715487"/>
              <a:gd name="connsiteX3" fmla="*/ 1429810 w 1772095"/>
              <a:gd name="connsiteY3" fmla="*/ 1715487 h 1715487"/>
              <a:gd name="connsiteX4" fmla="*/ 0 w 1772095"/>
              <a:gd name="connsiteY4" fmla="*/ 1178722 h 1715487"/>
              <a:gd name="connsiteX0" fmla="*/ 0 w 1868051"/>
              <a:gd name="connsiteY0" fmla="*/ 1178722 h 1715487"/>
              <a:gd name="connsiteX1" fmla="*/ 472379 w 1868051"/>
              <a:gd name="connsiteY1" fmla="*/ 0 h 1715487"/>
              <a:gd name="connsiteX2" fmla="*/ 1868051 w 1868051"/>
              <a:gd name="connsiteY2" fmla="*/ 533639 h 1715487"/>
              <a:gd name="connsiteX3" fmla="*/ 1429810 w 1868051"/>
              <a:gd name="connsiteY3" fmla="*/ 1715487 h 1715487"/>
              <a:gd name="connsiteX4" fmla="*/ 0 w 1868051"/>
              <a:gd name="connsiteY4" fmla="*/ 1178722 h 17154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68051" h="1715487">
                <a:moveTo>
                  <a:pt x="0" y="1178722"/>
                </a:moveTo>
                <a:lnTo>
                  <a:pt x="472379" y="0"/>
                </a:lnTo>
                <a:lnTo>
                  <a:pt x="1868051" y="533639"/>
                </a:lnTo>
                <a:lnTo>
                  <a:pt x="1429810" y="1715487"/>
                </a:lnTo>
                <a:lnTo>
                  <a:pt x="0" y="1178722"/>
                </a:lnTo>
                <a:close/>
              </a:path>
            </a:pathLst>
          </a:custGeom>
          <a:solidFill>
            <a:schemeClr val="accent3">
              <a:lumMod val="60000"/>
              <a:lumOff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フリーフォーム 25"/>
          <p:cNvSpPr/>
          <p:nvPr/>
        </p:nvSpPr>
        <p:spPr>
          <a:xfrm>
            <a:off x="3131841" y="1917419"/>
            <a:ext cx="2734421" cy="2087646"/>
          </a:xfrm>
          <a:custGeom>
            <a:avLst/>
            <a:gdLst>
              <a:gd name="connsiteX0" fmla="*/ 259080 w 1653540"/>
              <a:gd name="connsiteY0" fmla="*/ 190500 h 1455420"/>
              <a:gd name="connsiteX1" fmla="*/ 0 w 1653540"/>
              <a:gd name="connsiteY1" fmla="*/ 937260 h 1455420"/>
              <a:gd name="connsiteX2" fmla="*/ 1402080 w 1653540"/>
              <a:gd name="connsiteY2" fmla="*/ 1455420 h 1455420"/>
              <a:gd name="connsiteX3" fmla="*/ 1653540 w 1653540"/>
              <a:gd name="connsiteY3" fmla="*/ 731520 h 1455420"/>
              <a:gd name="connsiteX4" fmla="*/ 502920 w 1653540"/>
              <a:gd name="connsiteY4" fmla="*/ 335280 h 1455420"/>
              <a:gd name="connsiteX5" fmla="*/ 571500 w 1653540"/>
              <a:gd name="connsiteY5" fmla="*/ 91440 h 1455420"/>
              <a:gd name="connsiteX6" fmla="*/ 342900 w 1653540"/>
              <a:gd name="connsiteY6" fmla="*/ 0 h 1455420"/>
              <a:gd name="connsiteX7" fmla="*/ 259080 w 1653540"/>
              <a:gd name="connsiteY7" fmla="*/ 190500 h 1455420"/>
              <a:gd name="connsiteX0" fmla="*/ 164335 w 1558795"/>
              <a:gd name="connsiteY0" fmla="*/ 190500 h 1455420"/>
              <a:gd name="connsiteX1" fmla="*/ 0 w 1558795"/>
              <a:gd name="connsiteY1" fmla="*/ 615403 h 1455420"/>
              <a:gd name="connsiteX2" fmla="*/ 1307335 w 1558795"/>
              <a:gd name="connsiteY2" fmla="*/ 1455420 h 1455420"/>
              <a:gd name="connsiteX3" fmla="*/ 1558795 w 1558795"/>
              <a:gd name="connsiteY3" fmla="*/ 731520 h 1455420"/>
              <a:gd name="connsiteX4" fmla="*/ 408175 w 1558795"/>
              <a:gd name="connsiteY4" fmla="*/ 335280 h 1455420"/>
              <a:gd name="connsiteX5" fmla="*/ 476755 w 1558795"/>
              <a:gd name="connsiteY5" fmla="*/ 91440 h 1455420"/>
              <a:gd name="connsiteX6" fmla="*/ 248155 w 1558795"/>
              <a:gd name="connsiteY6" fmla="*/ 0 h 1455420"/>
              <a:gd name="connsiteX7" fmla="*/ 164335 w 1558795"/>
              <a:gd name="connsiteY7" fmla="*/ 190500 h 1455420"/>
              <a:gd name="connsiteX0" fmla="*/ 164335 w 1558795"/>
              <a:gd name="connsiteY0" fmla="*/ 190500 h 1107993"/>
              <a:gd name="connsiteX1" fmla="*/ 0 w 1558795"/>
              <a:gd name="connsiteY1" fmla="*/ 615403 h 1107993"/>
              <a:gd name="connsiteX2" fmla="*/ 1436720 w 1558795"/>
              <a:gd name="connsiteY2" fmla="*/ 1107993 h 1107993"/>
              <a:gd name="connsiteX3" fmla="*/ 1558795 w 1558795"/>
              <a:gd name="connsiteY3" fmla="*/ 731520 h 1107993"/>
              <a:gd name="connsiteX4" fmla="*/ 408175 w 1558795"/>
              <a:gd name="connsiteY4" fmla="*/ 335280 h 1107993"/>
              <a:gd name="connsiteX5" fmla="*/ 476755 w 1558795"/>
              <a:gd name="connsiteY5" fmla="*/ 91440 h 1107993"/>
              <a:gd name="connsiteX6" fmla="*/ 248155 w 1558795"/>
              <a:gd name="connsiteY6" fmla="*/ 0 h 1107993"/>
              <a:gd name="connsiteX7" fmla="*/ 164335 w 1558795"/>
              <a:gd name="connsiteY7" fmla="*/ 190500 h 1107993"/>
              <a:gd name="connsiteX0" fmla="*/ 164335 w 1558795"/>
              <a:gd name="connsiteY0" fmla="*/ 190500 h 1190092"/>
              <a:gd name="connsiteX1" fmla="*/ 0 w 1558795"/>
              <a:gd name="connsiteY1" fmla="*/ 615403 h 1190092"/>
              <a:gd name="connsiteX2" fmla="*/ 1395671 w 1558795"/>
              <a:gd name="connsiteY2" fmla="*/ 1190092 h 1190092"/>
              <a:gd name="connsiteX3" fmla="*/ 1558795 w 1558795"/>
              <a:gd name="connsiteY3" fmla="*/ 731520 h 1190092"/>
              <a:gd name="connsiteX4" fmla="*/ 408175 w 1558795"/>
              <a:gd name="connsiteY4" fmla="*/ 335280 h 1190092"/>
              <a:gd name="connsiteX5" fmla="*/ 476755 w 1558795"/>
              <a:gd name="connsiteY5" fmla="*/ 91440 h 1190092"/>
              <a:gd name="connsiteX6" fmla="*/ 248155 w 1558795"/>
              <a:gd name="connsiteY6" fmla="*/ 0 h 1190092"/>
              <a:gd name="connsiteX7" fmla="*/ 164335 w 1558795"/>
              <a:gd name="connsiteY7" fmla="*/ 190500 h 1190092"/>
              <a:gd name="connsiteX0" fmla="*/ 164336 w 1558796"/>
              <a:gd name="connsiteY0" fmla="*/ 190500 h 1190092"/>
              <a:gd name="connsiteX1" fmla="*/ 0 w 1558796"/>
              <a:gd name="connsiteY1" fmla="*/ 656452 h 1190092"/>
              <a:gd name="connsiteX2" fmla="*/ 1395672 w 1558796"/>
              <a:gd name="connsiteY2" fmla="*/ 1190092 h 1190092"/>
              <a:gd name="connsiteX3" fmla="*/ 1558796 w 1558796"/>
              <a:gd name="connsiteY3" fmla="*/ 731520 h 1190092"/>
              <a:gd name="connsiteX4" fmla="*/ 408176 w 1558796"/>
              <a:gd name="connsiteY4" fmla="*/ 335280 h 1190092"/>
              <a:gd name="connsiteX5" fmla="*/ 476756 w 1558796"/>
              <a:gd name="connsiteY5" fmla="*/ 91440 h 1190092"/>
              <a:gd name="connsiteX6" fmla="*/ 248156 w 1558796"/>
              <a:gd name="connsiteY6" fmla="*/ 0 h 1190092"/>
              <a:gd name="connsiteX7" fmla="*/ 164336 w 1558796"/>
              <a:gd name="connsiteY7" fmla="*/ 190500 h 1190092"/>
              <a:gd name="connsiteX0" fmla="*/ 164335 w 1558795"/>
              <a:gd name="connsiteY0" fmla="*/ 190500 h 1190092"/>
              <a:gd name="connsiteX1" fmla="*/ 0 w 1558795"/>
              <a:gd name="connsiteY1" fmla="*/ 656452 h 1190092"/>
              <a:gd name="connsiteX2" fmla="*/ 1395671 w 1558795"/>
              <a:gd name="connsiteY2" fmla="*/ 1190092 h 1190092"/>
              <a:gd name="connsiteX3" fmla="*/ 1558795 w 1558795"/>
              <a:gd name="connsiteY3" fmla="*/ 731520 h 1190092"/>
              <a:gd name="connsiteX4" fmla="*/ 408175 w 1558795"/>
              <a:gd name="connsiteY4" fmla="*/ 335280 h 1190092"/>
              <a:gd name="connsiteX5" fmla="*/ 476755 w 1558795"/>
              <a:gd name="connsiteY5" fmla="*/ 91440 h 1190092"/>
              <a:gd name="connsiteX6" fmla="*/ 248155 w 1558795"/>
              <a:gd name="connsiteY6" fmla="*/ 0 h 1190092"/>
              <a:gd name="connsiteX7" fmla="*/ 164335 w 1558795"/>
              <a:gd name="connsiteY7" fmla="*/ 190500 h 1190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58795" h="1190092">
                <a:moveTo>
                  <a:pt x="164335" y="190500"/>
                </a:moveTo>
                <a:lnTo>
                  <a:pt x="0" y="656452"/>
                </a:lnTo>
                <a:lnTo>
                  <a:pt x="1395671" y="1190092"/>
                </a:lnTo>
                <a:lnTo>
                  <a:pt x="1558795" y="731520"/>
                </a:lnTo>
                <a:lnTo>
                  <a:pt x="408175" y="335280"/>
                </a:lnTo>
                <a:lnTo>
                  <a:pt x="476755" y="91440"/>
                </a:lnTo>
                <a:lnTo>
                  <a:pt x="248155" y="0"/>
                </a:lnTo>
                <a:lnTo>
                  <a:pt x="164335" y="190500"/>
                </a:lnTo>
                <a:close/>
              </a:path>
            </a:pathLst>
          </a:cu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フリーフォーム 26"/>
          <p:cNvSpPr/>
          <p:nvPr/>
        </p:nvSpPr>
        <p:spPr>
          <a:xfrm>
            <a:off x="2123524" y="513892"/>
            <a:ext cx="4758624" cy="5854712"/>
          </a:xfrm>
          <a:custGeom>
            <a:avLst/>
            <a:gdLst>
              <a:gd name="connsiteX0" fmla="*/ 1051560 w 2712720"/>
              <a:gd name="connsiteY0" fmla="*/ 883920 h 3337560"/>
              <a:gd name="connsiteX1" fmla="*/ 982980 w 2712720"/>
              <a:gd name="connsiteY1" fmla="*/ 1135380 h 3337560"/>
              <a:gd name="connsiteX2" fmla="*/ 2141220 w 2712720"/>
              <a:gd name="connsiteY2" fmla="*/ 1531620 h 3337560"/>
              <a:gd name="connsiteX3" fmla="*/ 1531620 w 2712720"/>
              <a:gd name="connsiteY3" fmla="*/ 3177540 h 3337560"/>
              <a:gd name="connsiteX4" fmla="*/ 53340 w 2712720"/>
              <a:gd name="connsiteY4" fmla="*/ 2743200 h 3337560"/>
              <a:gd name="connsiteX5" fmla="*/ 0 w 2712720"/>
              <a:gd name="connsiteY5" fmla="*/ 2865120 h 3337560"/>
              <a:gd name="connsiteX6" fmla="*/ 1623060 w 2712720"/>
              <a:gd name="connsiteY6" fmla="*/ 3337560 h 3337560"/>
              <a:gd name="connsiteX7" fmla="*/ 2712720 w 2712720"/>
              <a:gd name="connsiteY7" fmla="*/ 396240 h 3337560"/>
              <a:gd name="connsiteX8" fmla="*/ 1051560 w 2712720"/>
              <a:gd name="connsiteY8" fmla="*/ 0 h 3337560"/>
              <a:gd name="connsiteX9" fmla="*/ 822960 w 2712720"/>
              <a:gd name="connsiteY9" fmla="*/ 800100 h 3337560"/>
              <a:gd name="connsiteX10" fmla="*/ 1051560 w 2712720"/>
              <a:gd name="connsiteY10" fmla="*/ 883920 h 3337560"/>
              <a:gd name="connsiteX0" fmla="*/ 1051560 w 2712720"/>
              <a:gd name="connsiteY0" fmla="*/ 883920 h 3337560"/>
              <a:gd name="connsiteX1" fmla="*/ 982980 w 2712720"/>
              <a:gd name="connsiteY1" fmla="*/ 1135380 h 3337560"/>
              <a:gd name="connsiteX2" fmla="*/ 2141220 w 2712720"/>
              <a:gd name="connsiteY2" fmla="*/ 1531620 h 3337560"/>
              <a:gd name="connsiteX3" fmla="*/ 1531620 w 2712720"/>
              <a:gd name="connsiteY3" fmla="*/ 3177540 h 3337560"/>
              <a:gd name="connsiteX4" fmla="*/ 111258 w 2712720"/>
              <a:gd name="connsiteY4" fmla="*/ 2627363 h 3337560"/>
              <a:gd name="connsiteX5" fmla="*/ 0 w 2712720"/>
              <a:gd name="connsiteY5" fmla="*/ 2865120 h 3337560"/>
              <a:gd name="connsiteX6" fmla="*/ 1623060 w 2712720"/>
              <a:gd name="connsiteY6" fmla="*/ 3337560 h 3337560"/>
              <a:gd name="connsiteX7" fmla="*/ 2712720 w 2712720"/>
              <a:gd name="connsiteY7" fmla="*/ 396240 h 3337560"/>
              <a:gd name="connsiteX8" fmla="*/ 1051560 w 2712720"/>
              <a:gd name="connsiteY8" fmla="*/ 0 h 3337560"/>
              <a:gd name="connsiteX9" fmla="*/ 822960 w 2712720"/>
              <a:gd name="connsiteY9" fmla="*/ 800100 h 3337560"/>
              <a:gd name="connsiteX10" fmla="*/ 1051560 w 2712720"/>
              <a:gd name="connsiteY10" fmla="*/ 883920 h 3337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712720" h="3337560">
                <a:moveTo>
                  <a:pt x="1051560" y="883920"/>
                </a:moveTo>
                <a:lnTo>
                  <a:pt x="982980" y="1135380"/>
                </a:lnTo>
                <a:lnTo>
                  <a:pt x="2141220" y="1531620"/>
                </a:lnTo>
                <a:lnTo>
                  <a:pt x="1531620" y="3177540"/>
                </a:lnTo>
                <a:lnTo>
                  <a:pt x="111258" y="2627363"/>
                </a:lnTo>
                <a:lnTo>
                  <a:pt x="0" y="2865120"/>
                </a:lnTo>
                <a:lnTo>
                  <a:pt x="1623060" y="3337560"/>
                </a:lnTo>
                <a:lnTo>
                  <a:pt x="2712720" y="396240"/>
                </a:lnTo>
                <a:lnTo>
                  <a:pt x="1051560" y="0"/>
                </a:lnTo>
                <a:lnTo>
                  <a:pt x="822960" y="800100"/>
                </a:lnTo>
                <a:lnTo>
                  <a:pt x="1051560" y="883920"/>
                </a:lnTo>
                <a:close/>
              </a:path>
            </a:pathLst>
          </a:custGeom>
          <a:solidFill>
            <a:schemeClr val="bg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正方形/長方形 52"/>
          <p:cNvSpPr/>
          <p:nvPr/>
        </p:nvSpPr>
        <p:spPr>
          <a:xfrm rot="1237414">
            <a:off x="2996763" y="5469644"/>
            <a:ext cx="1276809" cy="158243"/>
          </a:xfrm>
          <a:prstGeom prst="rect">
            <a:avLst/>
          </a:prstGeom>
          <a:solidFill>
            <a:schemeClr val="accent6">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テキスト ボックス 51"/>
          <p:cNvSpPr txBox="1"/>
          <p:nvPr/>
        </p:nvSpPr>
        <p:spPr>
          <a:xfrm>
            <a:off x="3492751" y="5157192"/>
            <a:ext cx="791217" cy="307777"/>
          </a:xfrm>
          <a:prstGeom prst="rect">
            <a:avLst/>
          </a:prstGeom>
          <a:noFill/>
        </p:spPr>
        <p:txBody>
          <a:bodyPr wrap="square" rtlCol="0">
            <a:spAutoFit/>
          </a:bodyPr>
          <a:lstStyle/>
          <a:p>
            <a:r>
              <a:rPr lang="ja-JP" altLang="en-US" sz="1400" dirty="0"/>
              <a:t>日除け</a:t>
            </a:r>
            <a:endParaRPr lang="en-US" altLang="ja-JP" sz="1400" dirty="0"/>
          </a:p>
        </p:txBody>
      </p:sp>
      <p:sp>
        <p:nvSpPr>
          <p:cNvPr id="10" name="テキスト ボックス 9">
            <a:extLst>
              <a:ext uri="{FF2B5EF4-FFF2-40B4-BE49-F238E27FC236}">
                <a16:creationId xmlns:a16="http://schemas.microsoft.com/office/drawing/2014/main" id="{FDD4AEFD-0DD7-40BB-9482-D3116ED959CC}"/>
              </a:ext>
            </a:extLst>
          </p:cNvPr>
          <p:cNvSpPr txBox="1"/>
          <p:nvPr/>
        </p:nvSpPr>
        <p:spPr>
          <a:xfrm>
            <a:off x="3882358" y="5315699"/>
            <a:ext cx="1092177" cy="307777"/>
          </a:xfrm>
          <a:prstGeom prst="rect">
            <a:avLst/>
          </a:prstGeom>
          <a:noFill/>
        </p:spPr>
        <p:txBody>
          <a:bodyPr wrap="square" rtlCol="0">
            <a:spAutoFit/>
          </a:bodyPr>
          <a:lstStyle/>
          <a:p>
            <a:r>
              <a:rPr lang="en-US" altLang="ja-JP" sz="1400" dirty="0"/>
              <a:t>2m×20m</a:t>
            </a:r>
          </a:p>
        </p:txBody>
      </p:sp>
      <p:sp>
        <p:nvSpPr>
          <p:cNvPr id="11" name="正方形/長方形 10">
            <a:extLst>
              <a:ext uri="{FF2B5EF4-FFF2-40B4-BE49-F238E27FC236}">
                <a16:creationId xmlns:a16="http://schemas.microsoft.com/office/drawing/2014/main" id="{6070A11B-9D3A-434B-B7A9-40006DFDAD4B}"/>
              </a:ext>
            </a:extLst>
          </p:cNvPr>
          <p:cNvSpPr/>
          <p:nvPr/>
        </p:nvSpPr>
        <p:spPr>
          <a:xfrm rot="1237414">
            <a:off x="4183201" y="5931733"/>
            <a:ext cx="95785" cy="45719"/>
          </a:xfrm>
          <a:prstGeom prst="rect">
            <a:avLst/>
          </a:prstGeom>
          <a:solidFill>
            <a:schemeClr val="accent6">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52E02B54-E14E-4F86-AB30-A39279ADAE89}"/>
              </a:ext>
            </a:extLst>
          </p:cNvPr>
          <p:cNvSpPr txBox="1"/>
          <p:nvPr/>
        </p:nvSpPr>
        <p:spPr>
          <a:xfrm>
            <a:off x="4247259" y="5805264"/>
            <a:ext cx="1152326" cy="523220"/>
          </a:xfrm>
          <a:prstGeom prst="rect">
            <a:avLst/>
          </a:prstGeom>
          <a:noFill/>
        </p:spPr>
        <p:txBody>
          <a:bodyPr wrap="square" rtlCol="0">
            <a:spAutoFit/>
          </a:bodyPr>
          <a:lstStyle/>
          <a:p>
            <a:r>
              <a:rPr lang="ja-JP" altLang="en-US" sz="1400" dirty="0"/>
              <a:t>案内看板</a:t>
            </a:r>
            <a:endParaRPr lang="en-US" altLang="ja-JP" sz="1400" dirty="0"/>
          </a:p>
          <a:p>
            <a:r>
              <a:rPr lang="en-US" altLang="ja-JP" sz="1400" dirty="0"/>
              <a:t>0.8m×0.4m</a:t>
            </a:r>
          </a:p>
        </p:txBody>
      </p:sp>
      <p:sp>
        <p:nvSpPr>
          <p:cNvPr id="13" name="正方形/長方形 12">
            <a:extLst>
              <a:ext uri="{FF2B5EF4-FFF2-40B4-BE49-F238E27FC236}">
                <a16:creationId xmlns:a16="http://schemas.microsoft.com/office/drawing/2014/main" id="{9F845FCD-4E5C-48C1-ABA8-7C39CADB5F16}"/>
              </a:ext>
            </a:extLst>
          </p:cNvPr>
          <p:cNvSpPr/>
          <p:nvPr/>
        </p:nvSpPr>
        <p:spPr>
          <a:xfrm rot="1237414">
            <a:off x="2649809" y="5325004"/>
            <a:ext cx="95785" cy="45719"/>
          </a:xfrm>
          <a:prstGeom prst="rect">
            <a:avLst/>
          </a:prstGeom>
          <a:solidFill>
            <a:schemeClr val="accent6">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78EE63D3-7696-45BD-A41B-613B7EAF1720}"/>
              </a:ext>
            </a:extLst>
          </p:cNvPr>
          <p:cNvSpPr txBox="1"/>
          <p:nvPr/>
        </p:nvSpPr>
        <p:spPr>
          <a:xfrm>
            <a:off x="2159898" y="5361680"/>
            <a:ext cx="1152326" cy="523220"/>
          </a:xfrm>
          <a:prstGeom prst="rect">
            <a:avLst/>
          </a:prstGeom>
          <a:noFill/>
        </p:spPr>
        <p:txBody>
          <a:bodyPr wrap="square" rtlCol="0">
            <a:spAutoFit/>
          </a:bodyPr>
          <a:lstStyle/>
          <a:p>
            <a:r>
              <a:rPr lang="ja-JP" altLang="en-US" sz="1400" dirty="0"/>
              <a:t>案内看板</a:t>
            </a:r>
            <a:endParaRPr lang="en-US" altLang="ja-JP" sz="1400" dirty="0"/>
          </a:p>
          <a:p>
            <a:r>
              <a:rPr lang="en-US" altLang="ja-JP" sz="1400" dirty="0"/>
              <a:t>0.8m×0.4m</a:t>
            </a:r>
          </a:p>
        </p:txBody>
      </p:sp>
    </p:spTree>
    <p:extLst>
      <p:ext uri="{BB962C8B-B14F-4D97-AF65-F5344CB8AC3E}">
        <p14:creationId xmlns:p14="http://schemas.microsoft.com/office/powerpoint/2010/main" val="74442528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23334</TotalTime>
  <Words>113</Words>
  <Application>Microsoft Office PowerPoint</Application>
  <PresentationFormat>画面に合わせる (4:3)</PresentationFormat>
  <Paragraphs>23</Paragraphs>
  <Slides>2</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2</vt:i4>
      </vt:variant>
    </vt:vector>
  </HeadingPairs>
  <TitlesOfParts>
    <vt:vector size="5" baseType="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LLC-PC3</dc:creator>
  <cp:lastModifiedBy>OPC106</cp:lastModifiedBy>
  <cp:revision>509</cp:revision>
  <cp:lastPrinted>2020-08-06T06:56:04Z</cp:lastPrinted>
  <dcterms:created xsi:type="dcterms:W3CDTF">2019-06-05T04:07:00Z</dcterms:created>
  <dcterms:modified xsi:type="dcterms:W3CDTF">2020-09-10T05:39:07Z</dcterms:modified>
</cp:coreProperties>
</file>